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501152"/>
              </p:ext>
            </p:extLst>
          </p:nvPr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Gamma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Rayz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Patrick Free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falling plates,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Texas star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Balance beam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C84061-885B-40DE-A881-88993957CE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24865"/>
            <a:ext cx="7025776" cy="385380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Gamma </a:t>
            </a:r>
            <a:r>
              <a:rPr lang="en-US" b="1" dirty="0" err="1"/>
              <a:t>Rayz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Gamma </a:t>
            </a:r>
            <a:r>
              <a:rPr lang="en-US" dirty="0" err="1"/>
              <a:t>Rayz</a:t>
            </a:r>
            <a:r>
              <a:rPr lang="en-US" dirty="0"/>
              <a:t> is a 25 round, 125 point, Comstock field course. There are 9 USPSA targets, 5 falling plates,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balance beam is part of the shooting area.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1491</TotalTime>
  <Words>166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2020-08-27T20:43:44Z</dcterms:modified>
  <cp:category>Shooting</cp:category>
</cp:coreProperties>
</file>

<file path=docProps/thumbnail.jpeg>
</file>